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NDoZmtQvNQSb5aNKqCcwlJ5Dk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666396dc6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5666396dc6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8af0556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48af0556e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148af0556e3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b22b049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4b22b049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4b22b049b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36e87469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36e87469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1536e87469e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a352e093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ea352e093f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ea352e093f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8af0556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48af0556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48af0556e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8af0556e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8af0556e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48af0556e3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a352e093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ea352e093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ea352e093f_0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a352e093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ea352e093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ea352e093f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a352e093f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ea352e093f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gea352e093f_0_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900a50d7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e900a50d7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8af0556e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48af0556e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48af0556e3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a352e093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ea352e093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ea352e093f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a352e093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ea352e093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ea352e093f_0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352e093f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ea352e093f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ea352e093f_0_3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a352e093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ea352e093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ea352e093f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a352e093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ea352e093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ea352e093f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a352e093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ea352e093f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ea352e093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a352e093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ea352e093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ea352e093f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a352e093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ea352e093f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At least one yearly committee (signup genius to go out after meeting)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Cavalier Classic (our major fundraising show in November – volunteer with pen set-up, tear-down, day of event)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TCYS pen set-up or tear down 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Pet Shot Clinic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Family contribution through sponsorships or donations of $500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Monthly meeting attendance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/>
              <a:t>Support kids by helping out at shows and around the barns as needed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ea352e093f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8af0556e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8af0556e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48af0556e3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0" descr="templatealumni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b="1">
                <a:solidFill>
                  <a:srgbClr val="FFC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2651919" y="-61118"/>
            <a:ext cx="3992563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5666396dc6_2_7" descr="templatealumni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5666396dc6_2_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b="1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5666396dc6_2_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15666396dc6_2_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5666396dc6_2_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5666396dc6_2_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666396dc6_2_1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5666396dc6_2_1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15666396dc6_2_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5666396dc6_2_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5666396dc6_2_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666396dc6_2_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5666396dc6_2_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15666396dc6_2_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5666396dc6_2_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5666396dc6_2_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666396dc6_2_2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5666396dc6_2_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g15666396dc6_2_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g15666396dc6_2_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5666396dc6_2_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5666396dc6_2_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666396dc6_2_3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5666396dc6_2_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15666396dc6_2_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g15666396dc6_2_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15666396dc6_2_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g15666396dc6_2_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5666396dc6_2_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5666396dc6_2_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666396dc6_2_4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5666396dc6_2_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5666396dc6_2_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666396dc6_2_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666396dc6_2_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5666396dc6_2_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5666396dc6_2_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666396dc6_2_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5666396dc6_2_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g15666396dc6_2_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g15666396dc6_2_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5666396dc6_2_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5666396dc6_2_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666396dc6_2_5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5666396dc6_2_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g15666396dc6_2_5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g15666396dc6_2_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5666396dc6_2_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5666396dc6_2_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666396dc6_2_6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5666396dc6_2_65"/>
          <p:cNvSpPr txBox="1">
            <a:spLocks noGrp="1"/>
          </p:cNvSpPr>
          <p:nvPr>
            <p:ph type="body" idx="1"/>
          </p:nvPr>
        </p:nvSpPr>
        <p:spPr>
          <a:xfrm rot="5400000">
            <a:off x="2651919" y="-61118"/>
            <a:ext cx="3992563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15666396dc6_2_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5666396dc6_2_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5666396dc6_2_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666396dc6_2_7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5666396dc6_2_7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15666396dc6_2_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5666396dc6_2_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5666396dc6_2_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descr="templatealumni copy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15666396dc6_2_0" descr="templatealumni copy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5666396dc6_2_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g15666396dc6_2_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5666396dc6_2_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15666396dc6_2_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15666396dc6_2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ketravisffa.ffanow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</a:pPr>
            <a:r>
              <a:rPr lang="en-US" sz="4800"/>
              <a:t>Lake Travis FFA Alumni</a:t>
            </a:r>
            <a:endParaRPr/>
          </a:p>
        </p:txBody>
      </p:sp>
      <p:sp>
        <p:nvSpPr>
          <p:cNvPr id="168" name="Google Shape;168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b="1"/>
              <a:t>September 13, 2022</a:t>
            </a:r>
            <a:endParaRPr b="1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666396dc6_2_7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Treasurer’s Report</a:t>
            </a:r>
            <a:endParaRPr/>
          </a:p>
        </p:txBody>
      </p:sp>
      <p:sp>
        <p:nvSpPr>
          <p:cNvPr id="241" name="Google Shape;241;g15666396dc6_2_77"/>
          <p:cNvSpPr txBox="1">
            <a:spLocks noGrp="1"/>
          </p:cNvSpPr>
          <p:nvPr>
            <p:ph type="body" idx="1"/>
          </p:nvPr>
        </p:nvSpPr>
        <p:spPr>
          <a:xfrm>
            <a:off x="457200" y="2300525"/>
            <a:ext cx="83820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b="1"/>
              <a:t>Expenses: $3,263,98</a:t>
            </a:r>
            <a:endParaRPr sz="2800" b="1"/>
          </a:p>
          <a:p>
            <a:pPr marL="9144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Operating Expenses: $231.26 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Chapter Support: $607.72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Sponsorships: $175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Senior Scholarships: $2,250</a:t>
            </a:r>
            <a:endParaRPr sz="28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b="1"/>
              <a:t>Income: $7,004.51</a:t>
            </a:r>
            <a:endParaRPr sz="2800"/>
          </a:p>
          <a:p>
            <a:pPr marL="9144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General Fundraising: $1,504.51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Sponsorships: $5,500</a:t>
            </a:r>
            <a:endParaRPr sz="2800"/>
          </a:p>
        </p:txBody>
      </p:sp>
      <p:sp>
        <p:nvSpPr>
          <p:cNvPr id="242" name="Google Shape;242;g15666396dc6_2_77"/>
          <p:cNvSpPr txBox="1"/>
          <p:nvPr/>
        </p:nvSpPr>
        <p:spPr>
          <a:xfrm>
            <a:off x="5261050" y="1952675"/>
            <a:ext cx="36579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Summer Net Cash Flow</a:t>
            </a:r>
            <a:endParaRPr sz="2800" b="1" i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Up $3,740.53</a:t>
            </a:r>
            <a:endParaRPr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5666396dc6_2_77"/>
          <p:cNvSpPr txBox="1"/>
          <p:nvPr/>
        </p:nvSpPr>
        <p:spPr>
          <a:xfrm>
            <a:off x="6596350" y="1306175"/>
            <a:ext cx="232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 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8af0556e3_0_3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Business</a:t>
            </a:r>
            <a:endParaRPr/>
          </a:p>
        </p:txBody>
      </p:sp>
      <p:sp>
        <p:nvSpPr>
          <p:cNvPr id="250" name="Google Shape;250;g148af0556e3_0_33"/>
          <p:cNvSpPr txBox="1">
            <a:spLocks noGrp="1"/>
          </p:cNvSpPr>
          <p:nvPr>
            <p:ph type="body" idx="1"/>
          </p:nvPr>
        </p:nvSpPr>
        <p:spPr>
          <a:xfrm>
            <a:off x="381000" y="2150075"/>
            <a:ext cx="8382000" cy="39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43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25"/>
              <a:buChar char="-"/>
            </a:pPr>
            <a:r>
              <a:rPr lang="en-US" sz="2400"/>
              <a:t>Budget Review at October Meeting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2543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25"/>
              <a:buChar char="-"/>
            </a:pPr>
            <a:r>
              <a:rPr lang="en-US" sz="2400"/>
              <a:t>Special thanks: </a:t>
            </a:r>
            <a:r>
              <a:rPr lang="en-US" sz="2400">
                <a:solidFill>
                  <a:srgbClr val="FFC000"/>
                </a:solidFill>
              </a:rPr>
              <a:t>Kelli Beck</a:t>
            </a:r>
            <a:r>
              <a:rPr lang="en-US" sz="2400"/>
              <a:t> display cabinets in Ag Building, </a:t>
            </a:r>
            <a:r>
              <a:rPr lang="en-US" sz="2400">
                <a:solidFill>
                  <a:srgbClr val="FFC000"/>
                </a:solidFill>
              </a:rPr>
              <a:t>Wild</a:t>
            </a:r>
            <a:r>
              <a:rPr lang="en-US" sz="2400"/>
              <a:t> </a:t>
            </a:r>
            <a:r>
              <a:rPr lang="en-US" sz="2400">
                <a:solidFill>
                  <a:srgbClr val="FFC000"/>
                </a:solidFill>
              </a:rPr>
              <a:t>Hare Construction</a:t>
            </a:r>
            <a:r>
              <a:rPr lang="en-US" sz="2400"/>
              <a:t> contributions in the barn, </a:t>
            </a:r>
            <a:r>
              <a:rPr lang="en-US" sz="2400">
                <a:solidFill>
                  <a:srgbClr val="FFC000"/>
                </a:solidFill>
              </a:rPr>
              <a:t>Holly Noak</a:t>
            </a:r>
            <a:r>
              <a:rPr lang="en-US" sz="2400"/>
              <a:t> sponsorship drive, </a:t>
            </a:r>
            <a:r>
              <a:rPr lang="en-US" sz="2400">
                <a:solidFill>
                  <a:srgbClr val="FFC000"/>
                </a:solidFill>
              </a:rPr>
              <a:t>Susan Dow</a:t>
            </a:r>
            <a:r>
              <a:rPr lang="en-US" sz="2400"/>
              <a:t> for keeping us “in the news” in Mrs. Garinger’s school newsletters! </a:t>
            </a:r>
            <a:r>
              <a:rPr lang="en-US" sz="2400">
                <a:solidFill>
                  <a:srgbClr val="FFC000"/>
                </a:solidFill>
              </a:rPr>
              <a:t>Cav Classic committee</a:t>
            </a:r>
            <a:r>
              <a:rPr lang="en-US" sz="2400"/>
              <a:t> working to get event up and running!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2543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25"/>
              <a:buChar char="-"/>
            </a:pPr>
            <a:r>
              <a:rPr lang="en-US" sz="2400"/>
              <a:t>Monthly Email newsletters – make sure we have your email address!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2543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25"/>
              <a:buChar char="-"/>
            </a:pPr>
            <a:r>
              <a:rPr lang="en-US" sz="2400"/>
              <a:t>Volunteers needed! (look for sign up email soon) – Need a HOCO chair ASAP!</a:t>
            </a:r>
            <a:endParaRPr sz="2400"/>
          </a:p>
        </p:txBody>
      </p:sp>
      <p:sp>
        <p:nvSpPr>
          <p:cNvPr id="251" name="Google Shape;251;g148af0556e3_0_33"/>
          <p:cNvSpPr txBox="1"/>
          <p:nvPr/>
        </p:nvSpPr>
        <p:spPr>
          <a:xfrm>
            <a:off x="5839200" y="13083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b22b049b4_0_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Sponsorship Update</a:t>
            </a:r>
            <a:endParaRPr/>
          </a:p>
        </p:txBody>
      </p:sp>
      <p:sp>
        <p:nvSpPr>
          <p:cNvPr id="258" name="Google Shape;258;g14b22b049b4_0_0"/>
          <p:cNvSpPr txBox="1">
            <a:spLocks noGrp="1"/>
          </p:cNvSpPr>
          <p:nvPr>
            <p:ph type="body" idx="1"/>
          </p:nvPr>
        </p:nvSpPr>
        <p:spPr>
          <a:xfrm>
            <a:off x="457200" y="1885200"/>
            <a:ext cx="8382000" cy="45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C000"/>
                </a:solidFill>
              </a:rPr>
              <a:t>2022-2023 Fundraising goal = $35,000!</a:t>
            </a:r>
            <a:endParaRPr sz="3400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 u="sng"/>
              <a:t>Sponsorship Drive</a:t>
            </a:r>
            <a:r>
              <a:rPr lang="en-US" sz="3400"/>
              <a:t>: </a:t>
            </a:r>
            <a:r>
              <a:rPr lang="en-US" sz="3400">
                <a:solidFill>
                  <a:srgbClr val="FFC000"/>
                </a:solidFill>
              </a:rPr>
              <a:t>$10,150 total value</a:t>
            </a:r>
            <a:r>
              <a:rPr lang="en-US" sz="3400"/>
              <a:t> &amp; $7,650 in cash to date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400">
              <a:solidFill>
                <a:srgbClr val="FFC000"/>
              </a:solidFill>
            </a:endParaRPr>
          </a:p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Need both local businesses and show sponsors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>
                <a:solidFill>
                  <a:srgbClr val="FFC000"/>
                </a:solidFill>
              </a:rPr>
              <a:t>Committee Volunteers</a:t>
            </a:r>
            <a:r>
              <a:rPr lang="en-US" sz="2900"/>
              <a:t> needed for follow up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Can work off hours toward your $500 family contribution</a:t>
            </a:r>
            <a:endParaRPr sz="29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900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Contact: Holly Noak, 512-657-6940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59" name="Google Shape;259;g14b22b049b4_0_0"/>
          <p:cNvSpPr txBox="1"/>
          <p:nvPr/>
        </p:nvSpPr>
        <p:spPr>
          <a:xfrm>
            <a:off x="5839200" y="13716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 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536e87469e_2_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2022 - 2023 LT FFA Sponsors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Thank you!!</a:t>
            </a:r>
            <a:endParaRPr/>
          </a:p>
        </p:txBody>
      </p:sp>
      <p:sp>
        <p:nvSpPr>
          <p:cNvPr id="266" name="Google Shape;266;g1536e87469e_2_0"/>
          <p:cNvSpPr txBox="1">
            <a:spLocks noGrp="1"/>
          </p:cNvSpPr>
          <p:nvPr>
            <p:ph type="body" idx="1"/>
          </p:nvPr>
        </p:nvSpPr>
        <p:spPr>
          <a:xfrm>
            <a:off x="457200" y="1492825"/>
            <a:ext cx="8382000" cy="536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6829"/>
              <a:buFont typeface="Arial"/>
              <a:buNone/>
            </a:pPr>
            <a:r>
              <a:rPr lang="en-US" sz="4100" b="1" u="sng"/>
              <a:t>Diamond</a:t>
            </a:r>
            <a:endParaRPr sz="4100" b="1" u="sng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C000"/>
                </a:solidFill>
              </a:rPr>
              <a:t>H&amp;H Ranch Lakeway</a:t>
            </a:r>
            <a:endParaRPr sz="3500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C000"/>
                </a:solidFill>
              </a:rPr>
              <a:t>Wild Hare Construction</a:t>
            </a:r>
            <a:endParaRPr sz="3000" b="1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79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60" b="1">
                <a:solidFill>
                  <a:srgbClr val="FFC000"/>
                </a:solidFill>
              </a:rPr>
              <a:t>Gold</a:t>
            </a:r>
            <a:r>
              <a:rPr lang="en-US" sz="3160" b="1"/>
              <a:t> </a:t>
            </a:r>
            <a:endParaRPr sz="3160" b="1"/>
          </a:p>
          <a:p>
            <a:pPr marL="457200" lvl="0" indent="-356616" algn="l" rtl="0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sz="2880"/>
              <a:t>Spicewood Vet Clinic</a:t>
            </a:r>
            <a:endParaRPr sz="2880"/>
          </a:p>
          <a:p>
            <a:pPr marL="457200" lvl="0" indent="-35661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80"/>
              <a:t>The Foxx Family</a:t>
            </a:r>
            <a:endParaRPr sz="288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50" b="1">
                <a:solidFill>
                  <a:srgbClr val="CCCCCC"/>
                </a:solidFill>
              </a:rPr>
              <a:t>Silver</a:t>
            </a:r>
            <a:endParaRPr sz="2850" b="1">
              <a:solidFill>
                <a:srgbClr val="CCCCCC"/>
              </a:solidFill>
            </a:endParaRPr>
          </a:p>
          <a:p>
            <a:pPr marL="457200" lvl="0" indent="-342392" algn="l" rtl="0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sz="2560"/>
              <a:t>A+ Federal Credit Union</a:t>
            </a:r>
            <a:endParaRPr sz="2560"/>
          </a:p>
          <a:p>
            <a:pPr marL="457200" lvl="0" indent="-34239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60"/>
              <a:t>Nitro Swimming </a:t>
            </a:r>
            <a:endParaRPr sz="2560"/>
          </a:p>
          <a:p>
            <a:pPr marL="457200" lvl="0" indent="-34239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60"/>
              <a:t>The Wise Family</a:t>
            </a:r>
            <a:endParaRPr sz="2560"/>
          </a:p>
          <a:p>
            <a:pPr marL="457200" lvl="0" indent="-34239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60"/>
              <a:t>McCoys Building &amp; Supply (Bee Cave)</a:t>
            </a:r>
            <a:endParaRPr sz="256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E69138"/>
                </a:solidFill>
              </a:rPr>
              <a:t>Bronze</a:t>
            </a:r>
            <a:endParaRPr sz="2400" b="1">
              <a:solidFill>
                <a:srgbClr val="E69138"/>
              </a:solidFill>
            </a:endParaRPr>
          </a:p>
          <a:p>
            <a:pPr marL="457200" lvl="0" indent="-335280" algn="l" rtl="0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VIK Complete Care</a:t>
            </a:r>
            <a:endParaRPr sz="2400"/>
          </a:p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Lakeway Vision Associates</a:t>
            </a:r>
            <a:endParaRPr sz="2400"/>
          </a:p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Flipnastics</a:t>
            </a:r>
            <a:endParaRPr sz="2400"/>
          </a:p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Evans Livestock</a:t>
            </a:r>
            <a:endParaRPr sz="2400"/>
          </a:p>
          <a:p>
            <a:pPr marL="457200" lvl="0" indent="-33528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Ben Archer - State Farm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Shout outs to Triple S Feed &amp; General Store, Hillside Dentistry, &amp; Cafe Lago!</a:t>
            </a:r>
            <a:endParaRPr sz="2400"/>
          </a:p>
        </p:txBody>
      </p:sp>
      <p:sp>
        <p:nvSpPr>
          <p:cNvPr id="267" name="Google Shape;267;g1536e87469e_2_0"/>
          <p:cNvSpPr txBox="1"/>
          <p:nvPr/>
        </p:nvSpPr>
        <p:spPr>
          <a:xfrm>
            <a:off x="3164300" y="1275300"/>
            <a:ext cx="321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a352e093f_0_19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Major Chapter Events</a:t>
            </a:r>
            <a:endParaRPr/>
          </a:p>
        </p:txBody>
      </p:sp>
      <p:sp>
        <p:nvSpPr>
          <p:cNvPr id="274" name="Google Shape;274;gea352e093f_0_194"/>
          <p:cNvSpPr txBox="1">
            <a:spLocks noGrp="1"/>
          </p:cNvSpPr>
          <p:nvPr>
            <p:ph type="body" idx="1"/>
          </p:nvPr>
        </p:nvSpPr>
        <p:spPr>
          <a:xfrm>
            <a:off x="457200" y="2137000"/>
            <a:ext cx="8382000" cy="4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2"/>
              <a:buNone/>
            </a:pPr>
            <a:r>
              <a:rPr lang="en-US" sz="1723">
                <a:solidFill>
                  <a:srgbClr val="FFC000"/>
                </a:solidFill>
              </a:rPr>
              <a:t>Pet Shot Clinic &amp; P.Terry’s Spirit Night</a:t>
            </a:r>
            <a:endParaRPr sz="1723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2"/>
              <a:buNone/>
            </a:pPr>
            <a:r>
              <a:rPr lang="en-US" sz="1723"/>
              <a:t>Fundraiser - Students &amp; some parent members will need to help in some way!</a:t>
            </a:r>
            <a:endParaRPr sz="1723"/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2"/>
              <a:buFont typeface="Arial"/>
              <a:buNone/>
            </a:pPr>
            <a:r>
              <a:rPr lang="en-US" sz="1723"/>
              <a:t>Fall: October 24th, 5-7pm</a:t>
            </a:r>
            <a:endParaRPr sz="1723"/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2"/>
              <a:buFont typeface="Arial"/>
              <a:buNone/>
            </a:pPr>
            <a:r>
              <a:rPr lang="en-US" sz="1723"/>
              <a:t>Spring:  Date TBD</a:t>
            </a:r>
            <a:endParaRPr sz="1723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endParaRPr sz="1723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en-US" sz="1723">
                <a:solidFill>
                  <a:srgbClr val="FFC000"/>
                </a:solidFill>
              </a:rPr>
              <a:t>Cav Classic Stock Show </a:t>
            </a:r>
            <a:br>
              <a:rPr lang="en-US" sz="1723"/>
            </a:br>
            <a:r>
              <a:rPr lang="en-US" sz="1723"/>
              <a:t>Fundraiser - Student &amp; parent members will need to help in some way!</a:t>
            </a:r>
            <a:endParaRPr sz="1723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en-US" sz="1723"/>
              <a:t>	Set -up: November 10th</a:t>
            </a:r>
            <a:endParaRPr sz="1723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8"/>
              <a:buFont typeface="Arial"/>
              <a:buNone/>
            </a:pPr>
            <a:r>
              <a:rPr lang="en-US" sz="1723"/>
              <a:t>	Show: November 12th </a:t>
            </a:r>
            <a:endParaRPr sz="1723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endParaRPr sz="1723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en-US" sz="1723">
                <a:solidFill>
                  <a:srgbClr val="FFC000"/>
                </a:solidFill>
              </a:rPr>
              <a:t>LT FFA Chapter Show </a:t>
            </a:r>
            <a:br>
              <a:rPr lang="en-US" sz="1723"/>
            </a:br>
            <a:r>
              <a:rPr lang="en-US" sz="1723"/>
              <a:t>December 10th - Playoffs or NOT. “ THE SHOW MUST GO ON!”</a:t>
            </a:r>
            <a:endParaRPr sz="1723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endParaRPr sz="1723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en-US" sz="1723">
                <a:solidFill>
                  <a:srgbClr val="FFC000"/>
                </a:solidFill>
              </a:rPr>
              <a:t>TCYS </a:t>
            </a:r>
            <a:br>
              <a:rPr lang="en-US" sz="1723"/>
            </a:br>
            <a:r>
              <a:rPr lang="en-US" sz="1723"/>
              <a:t>est Jan 12-15th, $ale Jan 20th - Let an Ag Teacher know asap if you need an animal; begin thinking about youth fair projects (category lists available on TCYS web site or the LT FFA website)</a:t>
            </a:r>
            <a:endParaRPr sz="1620"/>
          </a:p>
        </p:txBody>
      </p:sp>
      <p:sp>
        <p:nvSpPr>
          <p:cNvPr id="275" name="Google Shape;275;gea352e093f_0_194"/>
          <p:cNvSpPr txBox="1"/>
          <p:nvPr/>
        </p:nvSpPr>
        <p:spPr>
          <a:xfrm>
            <a:off x="5839200" y="1431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48af0556e3_0_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Alumni Social Events</a:t>
            </a:r>
            <a:endParaRPr/>
          </a:p>
        </p:txBody>
      </p:sp>
      <p:pic>
        <p:nvPicPr>
          <p:cNvPr id="282" name="Google Shape;282;g148af0556e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125" y="1764875"/>
            <a:ext cx="6257800" cy="48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48af0556e3_0_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Alumni Social Events</a:t>
            </a:r>
            <a:endParaRPr/>
          </a:p>
        </p:txBody>
      </p:sp>
      <p:pic>
        <p:nvPicPr>
          <p:cNvPr id="289" name="Google Shape;289;g148af0556e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026" y="1526075"/>
            <a:ext cx="6123701" cy="52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a352e093f_0_2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Mark Your Calendar</a:t>
            </a:r>
            <a:endParaRPr/>
          </a:p>
        </p:txBody>
      </p:sp>
      <p:sp>
        <p:nvSpPr>
          <p:cNvPr id="296" name="Google Shape;296;gea352e093f_0_210"/>
          <p:cNvSpPr txBox="1">
            <a:spLocks noGrp="1"/>
          </p:cNvSpPr>
          <p:nvPr>
            <p:ph type="body" idx="1"/>
          </p:nvPr>
        </p:nvSpPr>
        <p:spPr>
          <a:xfrm>
            <a:off x="285375" y="2071575"/>
            <a:ext cx="8706300" cy="46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Next meeting: </a:t>
            </a:r>
            <a:r>
              <a:rPr lang="en-US" sz="2700">
                <a:solidFill>
                  <a:srgbClr val="FFC000"/>
                </a:solidFill>
              </a:rPr>
              <a:t>October 4th, 6pm  </a:t>
            </a:r>
            <a:r>
              <a:rPr lang="en-US" sz="2700"/>
              <a:t>(First Tues. of month/Ag Bldg.)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Homecoming Parade: </a:t>
            </a:r>
            <a:r>
              <a:rPr lang="en-US" sz="2700">
                <a:solidFill>
                  <a:srgbClr val="FFC000"/>
                </a:solidFill>
              </a:rPr>
              <a:t>October 5th, 5-8pm </a:t>
            </a:r>
            <a:endParaRPr sz="2700">
              <a:solidFill>
                <a:srgbClr val="FFC000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Lamb/Goat Validation:  </a:t>
            </a:r>
            <a:r>
              <a:rPr lang="en-US" sz="2700">
                <a:solidFill>
                  <a:srgbClr val="FFC000"/>
                </a:solidFill>
              </a:rPr>
              <a:t>~ Oct 18th</a:t>
            </a:r>
            <a:r>
              <a:rPr lang="en-US" sz="2700"/>
              <a:t> @ Hendrickson’s Farm</a:t>
            </a:r>
            <a:endParaRPr sz="2700">
              <a:solidFill>
                <a:srgbClr val="FFC000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1st Pet Shot Clinic: </a:t>
            </a:r>
            <a:r>
              <a:rPr lang="en-US" sz="2700">
                <a:solidFill>
                  <a:srgbClr val="FFC000"/>
                </a:solidFill>
              </a:rPr>
              <a:t>Oct 24th, 5-7pm</a:t>
            </a:r>
            <a:r>
              <a:rPr lang="en-US" sz="2700"/>
              <a:t> 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TCYS Entry Deadline: </a:t>
            </a:r>
            <a:r>
              <a:rPr lang="en-US" sz="2700">
                <a:solidFill>
                  <a:srgbClr val="FFC000"/>
                </a:solidFill>
              </a:rPr>
              <a:t>November 15</a:t>
            </a:r>
            <a:endParaRPr sz="2700">
              <a:solidFill>
                <a:srgbClr val="FFC000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Cavalier Classic: </a:t>
            </a:r>
            <a:r>
              <a:rPr lang="en-US" sz="2700">
                <a:solidFill>
                  <a:srgbClr val="FFC000"/>
                </a:solidFill>
              </a:rPr>
              <a:t>November 12th, all day!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LT Chapter Show: </a:t>
            </a:r>
            <a:r>
              <a:rPr lang="en-US" sz="2700">
                <a:solidFill>
                  <a:srgbClr val="FFC000"/>
                </a:solidFill>
              </a:rPr>
              <a:t>Dec 10th </a:t>
            </a:r>
            <a:endParaRPr sz="2700">
              <a:solidFill>
                <a:srgbClr val="FFC000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Swine (pig) Validation:  </a:t>
            </a:r>
            <a:r>
              <a:rPr lang="en-US" sz="2700">
                <a:solidFill>
                  <a:srgbClr val="FFC000"/>
                </a:solidFill>
              </a:rPr>
              <a:t>TBD</a:t>
            </a:r>
            <a:endParaRPr sz="2700"/>
          </a:p>
        </p:txBody>
      </p:sp>
      <p:sp>
        <p:nvSpPr>
          <p:cNvPr id="297" name="Google Shape;297;gea352e093f_0_210"/>
          <p:cNvSpPr txBox="1"/>
          <p:nvPr/>
        </p:nvSpPr>
        <p:spPr>
          <a:xfrm>
            <a:off x="7417200" y="1491200"/>
            <a:ext cx="180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P. White</a:t>
            </a:r>
            <a:endParaRPr sz="30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a352e093f_0_2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Teacher Update</a:t>
            </a:r>
            <a:endParaRPr/>
          </a:p>
        </p:txBody>
      </p:sp>
      <p:sp>
        <p:nvSpPr>
          <p:cNvPr id="304" name="Google Shape;304;gea352e093f_0_218"/>
          <p:cNvSpPr txBox="1"/>
          <p:nvPr/>
        </p:nvSpPr>
        <p:spPr>
          <a:xfrm>
            <a:off x="7359175" y="1594038"/>
            <a:ext cx="173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P. White</a:t>
            </a:r>
            <a:endParaRPr sz="30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a352e093f_0_24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What’s on the Web Site</a:t>
            </a:r>
            <a:endParaRPr/>
          </a:p>
        </p:txBody>
      </p:sp>
      <p:sp>
        <p:nvSpPr>
          <p:cNvPr id="311" name="Google Shape;311;gea352e093f_0_240"/>
          <p:cNvSpPr txBox="1"/>
          <p:nvPr/>
        </p:nvSpPr>
        <p:spPr>
          <a:xfrm>
            <a:off x="1618600" y="1477075"/>
            <a:ext cx="69612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http://www.laketravisffa.ffanow.org</a:t>
            </a:r>
            <a:endParaRPr sz="18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ea352e093f_0_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750" y="1938700"/>
            <a:ext cx="7068651" cy="501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900a50d7c_0_5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4" name="Google Shape;174;ge900a50d7c_0_53"/>
          <p:cNvSpPr txBox="1">
            <a:spLocks noGrp="1"/>
          </p:cNvSpPr>
          <p:nvPr>
            <p:ph type="body" idx="1"/>
          </p:nvPr>
        </p:nvSpPr>
        <p:spPr>
          <a:xfrm>
            <a:off x="534250" y="2104275"/>
            <a:ext cx="8349600" cy="4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Student Meeting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Introduction of Student Officers, </a:t>
            </a:r>
            <a:br>
              <a:rPr lang="en-US" sz="4147" b="1"/>
            </a:br>
            <a:r>
              <a:rPr lang="en-US" sz="4147" b="1"/>
              <a:t>Advisors &amp; Alumni Board Members</a:t>
            </a:r>
            <a:endParaRPr sz="4147" b="1"/>
          </a:p>
          <a:p>
            <a:pPr marL="457200" lvl="0" indent="-3734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Dismiss Students to Species Meetings</a:t>
            </a:r>
            <a:br>
              <a:rPr lang="en-US" sz="4147" b="1"/>
            </a:br>
            <a:endParaRPr sz="4147" b="1"/>
          </a:p>
          <a:p>
            <a:pPr marL="457200" lvl="0" indent="-3734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Who are the FFA Alumni?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What are Expectations of LT FFA Alumni?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Old Business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Treasurer Report 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New Business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Sponsorship Update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Major Alumni Events/Social Events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Important Dates</a:t>
            </a:r>
            <a:endParaRPr sz="4147" b="1"/>
          </a:p>
          <a:p>
            <a:pPr marL="457200" lvl="0" indent="-37343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Teacher Update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What’s on the Web Site?</a:t>
            </a:r>
            <a:endParaRPr sz="4147" b="1"/>
          </a:p>
          <a:p>
            <a:pPr marL="457200" lvl="0" indent="-37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147" b="1"/>
              <a:t>What’s next?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8af0556e3_0_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Should I Do Now?</a:t>
            </a:r>
            <a:endParaRPr/>
          </a:p>
        </p:txBody>
      </p:sp>
      <p:sp>
        <p:nvSpPr>
          <p:cNvPr id="319" name="Google Shape;319;g148af0556e3_0_1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Join students in species meetings if raising an animal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Let an Ag Teacher know if raising an animal ASAP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Pay dues, sign up for volunteer commitments, solicit sponsorships/personal donation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Sign up for email newsletter and remind groups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Decide what youth fair projects your student will want to do at Travis County Youth Show (TCYS)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Help your student decide what fall events to participate in (Leadership Development Events/LDEs)</a:t>
            </a:r>
            <a:endParaRPr/>
          </a:p>
        </p:txBody>
      </p:sp>
      <p:sp>
        <p:nvSpPr>
          <p:cNvPr id="320" name="Google Shape;320;g148af0556e3_0_18"/>
          <p:cNvSpPr txBox="1"/>
          <p:nvPr/>
        </p:nvSpPr>
        <p:spPr>
          <a:xfrm>
            <a:off x="5839200" y="14293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a352e093f_0_3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Join Remind Group Alerts</a:t>
            </a:r>
            <a:endParaRPr/>
          </a:p>
        </p:txBody>
      </p:sp>
      <p:sp>
        <p:nvSpPr>
          <p:cNvPr id="327" name="Google Shape;327;gea352e093f_0_3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8" name="Google Shape;328;gea352e093f_0_30"/>
          <p:cNvSpPr txBox="1"/>
          <p:nvPr/>
        </p:nvSpPr>
        <p:spPr>
          <a:xfrm>
            <a:off x="2448625" y="1988050"/>
            <a:ext cx="6558300" cy="3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number: 81010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FFA Texts - @lt-ffa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Pigs - @oinker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Goats - @ltgoat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Lambs - @ltlambs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gea352e093f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025" y="2394963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a352e093f_0_2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</a:t>
            </a:r>
            <a:endParaRPr/>
          </a:p>
        </p:txBody>
      </p:sp>
      <p:pic>
        <p:nvPicPr>
          <p:cNvPr id="336" name="Google Shape;336;gea352e093f_0_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475" y="2260425"/>
            <a:ext cx="47625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/>
          <p:nvPr/>
        </p:nvSpPr>
        <p:spPr>
          <a:xfrm>
            <a:off x="457200" y="2286000"/>
            <a:ext cx="8382000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Adjourned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attending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Next Meeting October 4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a352e093f_0_33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Student Meeting</a:t>
            </a:r>
            <a:endParaRPr/>
          </a:p>
        </p:txBody>
      </p:sp>
      <p:pic>
        <p:nvPicPr>
          <p:cNvPr id="181" name="Google Shape;181;gea352e093f_0_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300" y="2408125"/>
            <a:ext cx="5273450" cy="38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a352e093f_0_11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2022-2023 Student Officers</a:t>
            </a:r>
            <a:endParaRPr/>
          </a:p>
        </p:txBody>
      </p:sp>
      <p:pic>
        <p:nvPicPr>
          <p:cNvPr id="188" name="Google Shape;188;gea352e093f_0_115"/>
          <p:cNvPicPr preferRelativeResize="0"/>
          <p:nvPr/>
        </p:nvPicPr>
        <p:blipFill rotWithShape="1">
          <a:blip r:embed="rId3">
            <a:alphaModFix/>
          </a:blip>
          <a:srcRect l="3799" t="20559"/>
          <a:stretch/>
        </p:blipFill>
        <p:spPr>
          <a:xfrm>
            <a:off x="227625" y="3964675"/>
            <a:ext cx="4671725" cy="28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ea352e093f_0_115"/>
          <p:cNvSpPr txBox="1"/>
          <p:nvPr/>
        </p:nvSpPr>
        <p:spPr>
          <a:xfrm>
            <a:off x="4259925" y="1371600"/>
            <a:ext cx="4812000" cy="3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President: Jenna Dow</a:t>
            </a:r>
            <a:endParaRPr sz="2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 President: </a:t>
            </a:r>
            <a:r>
              <a:rPr lang="en-US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Maddie </a:t>
            </a:r>
            <a:r>
              <a:rPr lang="en-US" sz="2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Fisher</a:t>
            </a:r>
            <a:endParaRPr sz="2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Secretary: Mor</a:t>
            </a:r>
            <a:r>
              <a:rPr lang="en-US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gan Ambrose</a:t>
            </a:r>
            <a:endParaRPr sz="2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Treasurer:</a:t>
            </a:r>
            <a:r>
              <a:rPr lang="en-US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Brianna Noak</a:t>
            </a:r>
            <a:endParaRPr sz="2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Reporter: Lauren Gormley</a:t>
            </a:r>
            <a:endParaRPr sz="2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Sentinel: </a:t>
            </a:r>
            <a:r>
              <a:rPr lang="en-US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Larson Noak</a:t>
            </a:r>
            <a:endParaRPr sz="2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a352e093f_0_1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Faculty Advisors</a:t>
            </a:r>
            <a:endParaRPr/>
          </a:p>
        </p:txBody>
      </p:sp>
      <p:sp>
        <p:nvSpPr>
          <p:cNvPr id="196" name="Google Shape;196;gea352e093f_0_124"/>
          <p:cNvSpPr txBox="1">
            <a:spLocks noGrp="1"/>
          </p:cNvSpPr>
          <p:nvPr>
            <p:ph type="body" idx="1"/>
          </p:nvPr>
        </p:nvSpPr>
        <p:spPr>
          <a:xfrm>
            <a:off x="762000" y="2059750"/>
            <a:ext cx="8382000" cy="47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Mr. K. White</a:t>
            </a:r>
            <a:br>
              <a:rPr lang="en-US"/>
            </a:br>
            <a:r>
              <a:rPr lang="en-US"/>
              <a:t>whitek@ltisdschools.org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512-533-6089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Mr. P. White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whitep@ltisdschools.org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512-533-5921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br>
              <a:rPr lang="en-US"/>
            </a:br>
            <a:r>
              <a:rPr lang="en-US"/>
              <a:t>Mr. Fleming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flemingj@ltisdschools.org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512-533-7751</a:t>
            </a:r>
            <a:br>
              <a:rPr lang="en-US"/>
            </a:br>
            <a:endParaRPr/>
          </a:p>
        </p:txBody>
      </p:sp>
      <p:pic>
        <p:nvPicPr>
          <p:cNvPr id="197" name="Google Shape;197;gea352e093f_0_124"/>
          <p:cNvPicPr preferRelativeResize="0"/>
          <p:nvPr/>
        </p:nvPicPr>
        <p:blipFill rotWithShape="1">
          <a:blip r:embed="rId3">
            <a:alphaModFix/>
          </a:blip>
          <a:srcRect l="10771" t="8282" r="51735" b="38181"/>
          <a:stretch/>
        </p:blipFill>
        <p:spPr>
          <a:xfrm>
            <a:off x="5386160" y="1567500"/>
            <a:ext cx="1842414" cy="17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ea352e093f_0_124"/>
          <p:cNvPicPr preferRelativeResize="0"/>
          <p:nvPr/>
        </p:nvPicPr>
        <p:blipFill rotWithShape="1">
          <a:blip r:embed="rId4">
            <a:alphaModFix/>
          </a:blip>
          <a:srcRect l="47102" r="20985" b="54319"/>
          <a:stretch/>
        </p:blipFill>
        <p:spPr>
          <a:xfrm>
            <a:off x="5386150" y="3339527"/>
            <a:ext cx="1842424" cy="17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a352e093f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325" y="5098291"/>
            <a:ext cx="1703251" cy="19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a352e093f_0_23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Student Species Meeting</a:t>
            </a:r>
            <a:endParaRPr/>
          </a:p>
        </p:txBody>
      </p:sp>
      <p:sp>
        <p:nvSpPr>
          <p:cNvPr id="206" name="Google Shape;206;gea352e093f_0_234"/>
          <p:cNvSpPr txBox="1">
            <a:spLocks noGrp="1"/>
          </p:cNvSpPr>
          <p:nvPr>
            <p:ph type="body" idx="1"/>
          </p:nvPr>
        </p:nvSpPr>
        <p:spPr>
          <a:xfrm>
            <a:off x="457200" y="2246350"/>
            <a:ext cx="83820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Students are dismissed at this time.</a:t>
            </a:r>
            <a:endParaRPr/>
          </a:p>
        </p:txBody>
      </p:sp>
      <p:pic>
        <p:nvPicPr>
          <p:cNvPr id="207" name="Google Shape;207;gea352e093f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238" y="3024300"/>
            <a:ext cx="5651925" cy="3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a352e093f_0_15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Who are the FFA Alumni?</a:t>
            </a:r>
            <a:endParaRPr/>
          </a:p>
        </p:txBody>
      </p:sp>
      <p:sp>
        <p:nvSpPr>
          <p:cNvPr id="214" name="Google Shape;214;gea352e093f_0_153"/>
          <p:cNvSpPr txBox="1">
            <a:spLocks noGrp="1"/>
          </p:cNvSpPr>
          <p:nvPr>
            <p:ph type="body" idx="1"/>
          </p:nvPr>
        </p:nvSpPr>
        <p:spPr>
          <a:xfrm>
            <a:off x="381000" y="2140650"/>
            <a:ext cx="83820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0400">
                <a:latin typeface="Trebuchet MS"/>
                <a:ea typeface="Trebuchet MS"/>
                <a:cs typeface="Trebuchet MS"/>
                <a:sym typeface="Trebuchet MS"/>
              </a:rPr>
              <a:t>Former FFA members and interested adults are a natural, supportive resource for FFA advisors and their students. A National FFA Alumni Chapter helps to rally the local community around agricultural education and FFA activities.</a:t>
            </a:r>
            <a:endParaRPr sz="10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75"/>
              <a:buNone/>
            </a:pPr>
            <a:endParaRPr sz="10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0400" b="1">
                <a:latin typeface="Trebuchet MS"/>
                <a:ea typeface="Trebuchet MS"/>
                <a:cs typeface="Trebuchet MS"/>
                <a:sym typeface="Trebuchet MS"/>
              </a:rPr>
              <a:t>FFA alumni chapters also provide a helping hand to FFA advisors in coordinating activities for the local FFA chapter.</a:t>
            </a:r>
            <a:endParaRPr sz="10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42864"/>
              <a:buFont typeface="Arial"/>
              <a:buNone/>
            </a:pPr>
            <a:endParaRPr sz="2566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068"/>
              <a:buNone/>
            </a:pPr>
            <a:endParaRPr sz="2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068"/>
              <a:buNone/>
            </a:pPr>
            <a:endParaRPr sz="2900"/>
          </a:p>
        </p:txBody>
      </p:sp>
      <p:sp>
        <p:nvSpPr>
          <p:cNvPr id="215" name="Google Shape;215;gea352e093f_0_153"/>
          <p:cNvSpPr txBox="1"/>
          <p:nvPr/>
        </p:nvSpPr>
        <p:spPr>
          <a:xfrm>
            <a:off x="6781675" y="1635450"/>
            <a:ext cx="238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ea352e093f_0_153"/>
          <p:cNvSpPr txBox="1"/>
          <p:nvPr/>
        </p:nvSpPr>
        <p:spPr>
          <a:xfrm>
            <a:off x="5996650" y="1570025"/>
            <a:ext cx="284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a352e093f_0_17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Expectations of LT FFA Alumni</a:t>
            </a:r>
            <a:endParaRPr/>
          </a:p>
        </p:txBody>
      </p:sp>
      <p:sp>
        <p:nvSpPr>
          <p:cNvPr id="223" name="Google Shape;223;gea352e093f_0_177"/>
          <p:cNvSpPr txBox="1">
            <a:spLocks noGrp="1"/>
          </p:cNvSpPr>
          <p:nvPr>
            <p:ph type="body" idx="1"/>
          </p:nvPr>
        </p:nvSpPr>
        <p:spPr>
          <a:xfrm>
            <a:off x="204450" y="2086775"/>
            <a:ext cx="87351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Join FFA “Alumni” organization (AKA: Booster Club); yearly dues for family are $60. Individual is $40 per person.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Volunteer and Family Contributions: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Attend/volunteer chapter and alumni events (Meetings, fundraisers)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Attend/volunteer with chapter shows (Cav Classic, Chapter Show, TCYS)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Participate on one alumni committee (HOCO, Show committees, sponsorship, etc.)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Sponsorship/family contribution = $500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600"/>
          </a:p>
        </p:txBody>
      </p:sp>
      <p:sp>
        <p:nvSpPr>
          <p:cNvPr id="224" name="Google Shape;224;gea352e093f_0_177"/>
          <p:cNvSpPr txBox="1"/>
          <p:nvPr/>
        </p:nvSpPr>
        <p:spPr>
          <a:xfrm>
            <a:off x="5839200" y="14402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8af0556e3_0_2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Old Business</a:t>
            </a:r>
            <a:endParaRPr/>
          </a:p>
        </p:txBody>
      </p:sp>
      <p:sp>
        <p:nvSpPr>
          <p:cNvPr id="231" name="Google Shape;231;g148af0556e3_0_27"/>
          <p:cNvSpPr txBox="1">
            <a:spLocks noGrp="1"/>
          </p:cNvSpPr>
          <p:nvPr>
            <p:ph type="body" idx="1"/>
          </p:nvPr>
        </p:nvSpPr>
        <p:spPr>
          <a:xfrm>
            <a:off x="216125" y="1978275"/>
            <a:ext cx="8382000" cy="415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Banking change to </a:t>
            </a:r>
            <a:r>
              <a:rPr lang="en-US">
                <a:solidFill>
                  <a:srgbClr val="FFC000"/>
                </a:solidFill>
              </a:rPr>
              <a:t>A+ Federal Credit Union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LT FFA attended </a:t>
            </a:r>
            <a:r>
              <a:rPr lang="en-US">
                <a:solidFill>
                  <a:srgbClr val="FFC000"/>
                </a:solidFill>
              </a:rPr>
              <a:t>State Convention</a:t>
            </a:r>
            <a:r>
              <a:rPr lang="en-US"/>
              <a:t> in Fort Worth in July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Six students attended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Two Lonestar Degree awards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Outstanding Alumni chapter of the Year award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48af0556e3_0_27"/>
          <p:cNvSpPr txBox="1"/>
          <p:nvPr/>
        </p:nvSpPr>
        <p:spPr>
          <a:xfrm>
            <a:off x="5839200" y="14174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F.</a:t>
            </a:r>
            <a:endParaRPr/>
          </a:p>
        </p:txBody>
      </p:sp>
      <p:pic>
        <p:nvPicPr>
          <p:cNvPr id="233" name="Google Shape;233;g148af0556e3_0_27"/>
          <p:cNvPicPr preferRelativeResize="0"/>
          <p:nvPr/>
        </p:nvPicPr>
        <p:blipFill rotWithShape="1">
          <a:blip r:embed="rId3">
            <a:alphaModFix/>
          </a:blip>
          <a:srcRect l="20929" t="26353" b="10495"/>
          <a:stretch/>
        </p:blipFill>
        <p:spPr>
          <a:xfrm>
            <a:off x="216125" y="4480548"/>
            <a:ext cx="2618450" cy="21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48af0556e3_0_27"/>
          <p:cNvPicPr preferRelativeResize="0"/>
          <p:nvPr/>
        </p:nvPicPr>
        <p:blipFill rotWithShape="1">
          <a:blip r:embed="rId4">
            <a:alphaModFix/>
          </a:blip>
          <a:srcRect t="18922" b="6755"/>
          <a:stretch/>
        </p:blipFill>
        <p:spPr>
          <a:xfrm>
            <a:off x="3087475" y="4480550"/>
            <a:ext cx="2813549" cy="21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48af0556e3_0_27"/>
          <p:cNvPicPr preferRelativeResize="0"/>
          <p:nvPr/>
        </p:nvPicPr>
        <p:blipFill rotWithShape="1">
          <a:blip r:embed="rId5">
            <a:alphaModFix/>
          </a:blip>
          <a:srcRect l="8750" b="20242"/>
          <a:stretch/>
        </p:blipFill>
        <p:spPr>
          <a:xfrm>
            <a:off x="6038531" y="4590362"/>
            <a:ext cx="2990070" cy="196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umni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umni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On-screen Show (4:3)</PresentationFormat>
  <Paragraphs>194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Trebuchet MS</vt:lpstr>
      <vt:lpstr>Alumni template</vt:lpstr>
      <vt:lpstr>Alumni template</vt:lpstr>
      <vt:lpstr>Lake Travis FFA Alumni</vt:lpstr>
      <vt:lpstr>Agenda</vt:lpstr>
      <vt:lpstr>Student Meeting</vt:lpstr>
      <vt:lpstr>2022-2023 Student Officers</vt:lpstr>
      <vt:lpstr>Faculty Advisors</vt:lpstr>
      <vt:lpstr>Student Species Meeting</vt:lpstr>
      <vt:lpstr>Who are the FFA Alumni?</vt:lpstr>
      <vt:lpstr>Expectations of LT FFA Alumni</vt:lpstr>
      <vt:lpstr>Old Business</vt:lpstr>
      <vt:lpstr>Treasurer’s Report</vt:lpstr>
      <vt:lpstr>New Business</vt:lpstr>
      <vt:lpstr>Sponsorship Update</vt:lpstr>
      <vt:lpstr>2022 - 2023 LT FFA Sponsors Thank you!!</vt:lpstr>
      <vt:lpstr>Major Chapter Events</vt:lpstr>
      <vt:lpstr>Alumni Social Events</vt:lpstr>
      <vt:lpstr>Alumni Social Events</vt:lpstr>
      <vt:lpstr>Mark Your Calendar</vt:lpstr>
      <vt:lpstr>Teacher Update</vt:lpstr>
      <vt:lpstr>What’s on the Web Site</vt:lpstr>
      <vt:lpstr>What Should I Do Now?</vt:lpstr>
      <vt:lpstr>Join Remind Group Alerts</vt:lpstr>
      <vt:lpstr>Questions</vt:lpstr>
      <vt:lpstr>Next Meeting October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Travis FFA Alumni</dc:title>
  <dc:creator>Nagel, Mark</dc:creator>
  <cp:lastModifiedBy>WHITE, KELLY</cp:lastModifiedBy>
  <cp:revision>1</cp:revision>
  <dcterms:created xsi:type="dcterms:W3CDTF">2013-08-29T13:36:25Z</dcterms:created>
  <dcterms:modified xsi:type="dcterms:W3CDTF">2022-09-16T18:29:52Z</dcterms:modified>
</cp:coreProperties>
</file>